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9"/>
  </p:notesMasterIdLst>
  <p:sldIdLst>
    <p:sldId id="356" r:id="rId2"/>
    <p:sldId id="352" r:id="rId3"/>
    <p:sldId id="359" r:id="rId4"/>
    <p:sldId id="357" r:id="rId5"/>
    <p:sldId id="355" r:id="rId6"/>
    <p:sldId id="360" r:id="rId7"/>
    <p:sldId id="358" r:id="rId8"/>
  </p:sldIdLst>
  <p:sldSz cx="9144000" cy="5143500" type="screen16x9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246E"/>
    <a:srgbClr val="009900"/>
    <a:srgbClr val="006600"/>
    <a:srgbClr val="008000"/>
    <a:srgbClr val="5DFFA6"/>
    <a:srgbClr val="B2C7E0"/>
    <a:srgbClr val="DBE7C3"/>
    <a:srgbClr val="00B8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404" autoAdjust="0"/>
  </p:normalViewPr>
  <p:slideViewPr>
    <p:cSldViewPr>
      <p:cViewPr varScale="1">
        <p:scale>
          <a:sx n="97" d="100"/>
          <a:sy n="97" d="100"/>
        </p:scale>
        <p:origin x="606" y="84"/>
      </p:cViewPr>
      <p:guideLst>
        <p:guide orient="horz" pos="2160"/>
        <p:guide pos="2880"/>
        <p:guide orient="horz" pos="16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7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8046F2-944B-4F90-BD18-F60E57C1B3F9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4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7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6CA857-7694-4636-8871-A9C2DD9E79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019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79353-59B3-41D4-A1A9-DC36E0CFDD13}" type="datetime1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458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92BE-808A-414F-AD5F-AEE5D3A9CEA8}" type="datetime1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0996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358C6-E46C-428F-ABEE-3593A2D07975}" type="datetime1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420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A0A5D-9805-43FA-9255-6400C57A3AC5}" type="datetime1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1648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5774A-4755-4C13-96F3-4FC371D4284E}" type="datetime1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246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D3466-641E-44E7-9A05-B89B6B0207ED}" type="datetime1">
              <a:rPr lang="ru-RU" smtClean="0"/>
              <a:pPr/>
              <a:t>25.03.2021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607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FC2D-38A6-4D8B-8B37-4B7EC6CF721F}" type="datetime1">
              <a:rPr lang="ru-RU" smtClean="0"/>
              <a:pPr/>
              <a:t>25.03.2021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464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E3D3D-E080-4E59-8BE3-528D038019C5}" type="datetime1">
              <a:rPr lang="ru-RU" smtClean="0"/>
              <a:pPr/>
              <a:t>25.03.2021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065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0920C-B0CF-4CB3-A3D4-8DD2C3948F8A}" type="datetime1">
              <a:rPr lang="ru-RU" smtClean="0"/>
              <a:pPr/>
              <a:t>25.03.2021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304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7A621-1EA3-4D43-B93C-E3EAB5876F0E}" type="datetime1">
              <a:rPr lang="ru-RU" smtClean="0"/>
              <a:pPr/>
              <a:t>25.03.2021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060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271C5-520E-4302-A0B1-440D127E6EE5}" type="datetime1">
              <a:rPr lang="ru-RU" smtClean="0"/>
              <a:pPr/>
              <a:t>25.03.2021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140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05978"/>
            <a:ext cx="807524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200151"/>
            <a:ext cx="807524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1156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867B1-6445-4213-9600-44A6D43D5580}" type="datetime1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10400" y="105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146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1.jp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7" Type="http://schemas.openxmlformats.org/officeDocument/2006/relationships/image" Target="../media/image1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6498" y="644323"/>
            <a:ext cx="7499175" cy="304775"/>
          </a:xfrm>
        </p:spPr>
        <p:txBody>
          <a:bodyPr>
            <a:normAutofit fontScale="90000"/>
          </a:bodyPr>
          <a:lstStyle/>
          <a:p>
            <a:pPr algn="ctr"/>
            <a:r>
              <a:rPr lang="tt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Татар халык </a:t>
            </a:r>
            <a:r>
              <a:rPr lang="tt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әкиятләрен </a:t>
            </a:r>
            <a:r>
              <a:rPr lang="tt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уку</a:t>
            </a:r>
            <a:endParaRPr lang="ru-RU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248665"/>
            <a:ext cx="8075240" cy="2775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Акбашская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НОШ»</a:t>
            </a:r>
            <a:endParaRPr lang="ru-RU" sz="2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74468" y="-24504"/>
            <a:ext cx="2067638" cy="902055"/>
          </a:xfrm>
          <a:prstGeom prst="rect">
            <a:avLst/>
          </a:prstGeom>
        </p:spPr>
      </p:pic>
      <p:pic>
        <p:nvPicPr>
          <p:cNvPr id="3074" name="Picture 2" descr="C:\Users\Лилия\Desktop\3 класс фото\3 четверть\IMG_20210303_125224_HD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1802" y="892057"/>
            <a:ext cx="5088565" cy="38164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3735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6498" y="644323"/>
            <a:ext cx="7499175" cy="304775"/>
          </a:xfrm>
        </p:spPr>
        <p:txBody>
          <a:bodyPr>
            <a:normAutofit fontScale="90000"/>
          </a:bodyPr>
          <a:lstStyle/>
          <a:p>
            <a:pPr algn="ctr"/>
            <a:r>
              <a:rPr lang="tt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Җырлыйм әнием турында</a:t>
            </a:r>
            <a:endParaRPr lang="ru-RU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248665"/>
            <a:ext cx="8075240" cy="2775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Акбашская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НОШ»</a:t>
            </a:r>
            <a:endParaRPr lang="ru-RU" sz="2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74468" y="-24504"/>
            <a:ext cx="2067638" cy="902055"/>
          </a:xfrm>
          <a:prstGeom prst="rect">
            <a:avLst/>
          </a:prstGeom>
        </p:spPr>
      </p:pic>
      <p:pic>
        <p:nvPicPr>
          <p:cNvPr id="1026" name="Picture 2" descr="C:\Users\Лилия\Desktop\3 класс фото\3 четверть\8 марта\IMG_20210306_104314_HDR.jpg"/>
          <p:cNvPicPr>
            <a:picLocks noChangeAspect="1" noChangeArrowheads="1"/>
          </p:cNvPicPr>
          <p:nvPr/>
        </p:nvPicPr>
        <p:blipFill>
          <a:blip r:embed="rId3" cstate="print"/>
          <a:srcRect l="6250" t="9722"/>
          <a:stretch>
            <a:fillRect/>
          </a:stretch>
        </p:blipFill>
        <p:spPr bwMode="auto">
          <a:xfrm>
            <a:off x="4932040" y="2139702"/>
            <a:ext cx="3938284" cy="2844316"/>
          </a:xfrm>
          <a:prstGeom prst="rect">
            <a:avLst/>
          </a:prstGeom>
          <a:noFill/>
        </p:spPr>
      </p:pic>
      <p:pic>
        <p:nvPicPr>
          <p:cNvPr id="1027" name="Picture 3" descr="C:\Users\Лилия\Desktop\3 класс фото\3 четверть\8 марта\IMG_20210306_093501_HD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1059582"/>
            <a:ext cx="4160230" cy="31201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3735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32740"/>
            <a:ext cx="6552728" cy="854833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МБОУ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Акбашская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НОШ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t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Информационный час о поэте-патриоте М. Хайрутдинове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48264" y="132740"/>
            <a:ext cx="2067638" cy="90205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082" y="1491630"/>
            <a:ext cx="5724128" cy="3219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504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6498" y="644323"/>
            <a:ext cx="7499175" cy="304775"/>
          </a:xfrm>
        </p:spPr>
        <p:txBody>
          <a:bodyPr>
            <a:normAutofit fontScale="90000"/>
          </a:bodyPr>
          <a:lstStyle/>
          <a:p>
            <a:pPr algn="ctr"/>
            <a:r>
              <a:rPr lang="tt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Масленница</a:t>
            </a:r>
            <a:endParaRPr lang="ru-RU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248665"/>
            <a:ext cx="8075240" cy="2775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Акбашская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НОШ»</a:t>
            </a:r>
            <a:endParaRPr lang="ru-RU" sz="2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74468" y="-24504"/>
            <a:ext cx="2067638" cy="902055"/>
          </a:xfrm>
          <a:prstGeom prst="rect">
            <a:avLst/>
          </a:prstGeom>
        </p:spPr>
      </p:pic>
      <p:pic>
        <p:nvPicPr>
          <p:cNvPr id="4098" name="Picture 2" descr="C:\Users\Лилия\Desktop\3 класс фото\3 четверть\IMG-20210313-WA00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059582"/>
            <a:ext cx="2520280" cy="3817701"/>
          </a:xfrm>
          <a:prstGeom prst="rect">
            <a:avLst/>
          </a:prstGeom>
          <a:noFill/>
        </p:spPr>
      </p:pic>
      <p:pic>
        <p:nvPicPr>
          <p:cNvPr id="4099" name="Picture 3" descr="C:\Users\Лилия\Desktop\3 класс фото\3 четверть\IMG-20210313-WA005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1059582"/>
            <a:ext cx="2808312" cy="37444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3735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6498" y="644323"/>
            <a:ext cx="7499175" cy="304775"/>
          </a:xfrm>
        </p:spPr>
        <p:txBody>
          <a:bodyPr>
            <a:normAutofit fontScale="90000"/>
          </a:bodyPr>
          <a:lstStyle/>
          <a:p>
            <a:pPr algn="ctr"/>
            <a:r>
              <a:rPr lang="tt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Орчык бәйрәме</a:t>
            </a:r>
            <a:endParaRPr lang="ru-RU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248665"/>
            <a:ext cx="8075240" cy="2775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Акбашская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НОШ»</a:t>
            </a:r>
            <a:endParaRPr lang="ru-RU" sz="2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74468" y="-24504"/>
            <a:ext cx="2067638" cy="902055"/>
          </a:xfrm>
          <a:prstGeom prst="rect">
            <a:avLst/>
          </a:prstGeom>
        </p:spPr>
      </p:pic>
      <p:pic>
        <p:nvPicPr>
          <p:cNvPr id="2050" name="Picture 2" descr="C:\Users\Лилия\Desktop\3 класс фото\3 четверть\Орчык бэйрэме\IMG_20210317_115457_HD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7717" y="858390"/>
            <a:ext cx="3024336" cy="2268252"/>
          </a:xfrm>
          <a:prstGeom prst="rect">
            <a:avLst/>
          </a:prstGeom>
          <a:noFill/>
        </p:spPr>
      </p:pic>
      <p:pic>
        <p:nvPicPr>
          <p:cNvPr id="2051" name="Picture 3" descr="C:\Users\Лилия\Desktop\3 класс фото\3 четверть\Орчык бэйрэме\IMG_20210317_120554.jpg"/>
          <p:cNvPicPr>
            <a:picLocks noChangeAspect="1" noChangeArrowheads="1"/>
          </p:cNvPicPr>
          <p:nvPr/>
        </p:nvPicPr>
        <p:blipFill>
          <a:blip r:embed="rId4" cstate="print"/>
          <a:srcRect l="20186" t="7340"/>
          <a:stretch>
            <a:fillRect/>
          </a:stretch>
        </p:blipFill>
        <p:spPr bwMode="auto">
          <a:xfrm>
            <a:off x="5847606" y="1121469"/>
            <a:ext cx="3103260" cy="2702037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2724" y="2984197"/>
            <a:ext cx="2571750" cy="2139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35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32740"/>
            <a:ext cx="6552728" cy="854833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МБОУ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Акбашская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НОШ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t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Нәүрүз бәйрәме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48264" y="132740"/>
            <a:ext cx="2067638" cy="9020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491630"/>
            <a:ext cx="3641280" cy="27309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896" y="1707654"/>
            <a:ext cx="3501008" cy="2625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9755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6498" y="644323"/>
            <a:ext cx="7499175" cy="304775"/>
          </a:xfrm>
        </p:spPr>
        <p:txBody>
          <a:bodyPr>
            <a:normAutofit fontScale="90000"/>
          </a:bodyPr>
          <a:lstStyle/>
          <a:p>
            <a:pPr algn="ctr"/>
            <a:r>
              <a:rPr lang="tt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Туймазы шәһәренә Х. Мөҗәй музеена сәяхәт</a:t>
            </a:r>
            <a:endParaRPr lang="ru-RU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248665"/>
            <a:ext cx="8075240" cy="2775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Акбашская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НОШ»</a:t>
            </a:r>
            <a:endParaRPr lang="ru-RU" sz="2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74468" y="-24504"/>
            <a:ext cx="2067638" cy="90205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914" y="949098"/>
            <a:ext cx="2448272" cy="24482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949098"/>
            <a:ext cx="2803160" cy="210237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7713" y="1093879"/>
            <a:ext cx="2852936" cy="213970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399" y="2931790"/>
            <a:ext cx="2948947" cy="2211710"/>
          </a:xfrm>
          <a:prstGeom prst="rect">
            <a:avLst/>
          </a:prstGeom>
        </p:spPr>
      </p:pic>
      <p:pic>
        <p:nvPicPr>
          <p:cNvPr id="12" name="Picture 3" descr="C:\Users\Лилия\Desktop\музей\IMG-20210323-WA005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64088" y="2957294"/>
            <a:ext cx="2880320" cy="21602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3735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3280</TotalTime>
  <Words>49</Words>
  <Application>Microsoft Office PowerPoint</Application>
  <PresentationFormat>Экран (16:9)</PresentationFormat>
  <Paragraphs>19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2_Тема Office</vt:lpstr>
      <vt:lpstr>Татар халык әкиятләрен уку</vt:lpstr>
      <vt:lpstr>Җырлыйм әнием турында</vt:lpstr>
      <vt:lpstr> МБОУ «Акбашская НОШ»  Информационный час о поэте-патриоте М. Хайрутдинове </vt:lpstr>
      <vt:lpstr>Масленница</vt:lpstr>
      <vt:lpstr>Орчык бәйрәме</vt:lpstr>
      <vt:lpstr> МБОУ «Акбашская НОШ»  Нәүрүз бәйрәме </vt:lpstr>
      <vt:lpstr>Туймазы шәһәренә Х. Мөҗәй музеена сәяхәт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Ковалева Валерия Юрьевна</dc:creator>
  <cp:lastModifiedBy>Пользователь</cp:lastModifiedBy>
  <cp:revision>412</cp:revision>
  <cp:lastPrinted>2021-02-01T07:48:05Z</cp:lastPrinted>
  <dcterms:created xsi:type="dcterms:W3CDTF">2015-10-13T08:15:21Z</dcterms:created>
  <dcterms:modified xsi:type="dcterms:W3CDTF">2021-03-25T09:06:36Z</dcterms:modified>
</cp:coreProperties>
</file>